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926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ABD00-83EA-4F8D-A4C7-8D15D7ACFEB4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5594A-6882-4D1E-8CE6-1D4A7C726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15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069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488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141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7978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647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5480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382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0868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975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252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5697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659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047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5594A-6882-4D1E-8CE6-1D4A7C7260F4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43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3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26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06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76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96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49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25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10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19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02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203F4-C0ED-4DAC-9A3B-4C3F3EC820C3}" type="datetimeFigureOut">
              <a:rPr lang="en-GB" smtClean="0"/>
              <a:t>04/12/2014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6CCA7-01B5-4FEF-8B4C-7095850FD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1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1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2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5863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3855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4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67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5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4837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6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417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7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33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8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0071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9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68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10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6344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1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4363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12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281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1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068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_14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457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</Words>
  <Application>Microsoft Office PowerPoint</Application>
  <PresentationFormat>On-screen Show (4:3)</PresentationFormat>
  <Paragraphs>14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Novo Nordisk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Bendix</dc:creator>
  <cp:lastModifiedBy>Bendix</cp:lastModifiedBy>
  <cp:revision>1</cp:revision>
  <dcterms:created xsi:type="dcterms:W3CDTF">2014-12-04T13:00:49Z</dcterms:created>
  <dcterms:modified xsi:type="dcterms:W3CDTF">2014-12-04T13:02:37Z</dcterms:modified>
</cp:coreProperties>
</file>