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8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51.xml" ContentType="application/vnd.openxmlformats-officedocument.presentationml.slide+xml"/>
  <Override PartName="/ppt/slides/slide46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3.xml" ContentType="application/vnd.openxmlformats-officedocument.presentationml.slide+xml"/>
  <Override PartName="/ppt/slides/_rels/slide59.xml.rels" ContentType="application/vnd.openxmlformats-package.relationships+xml"/>
  <Override PartName="/ppt/slides/_rels/slide57.xml.rels" ContentType="application/vnd.openxmlformats-package.relationships+xml"/>
  <Override PartName="/ppt/slides/_rels/slide56.xml.rels" ContentType="application/vnd.openxmlformats-package.relationships+xml"/>
  <Override PartName="/ppt/slides/_rels/slide54.xml.rels" ContentType="application/vnd.openxmlformats-package.relationships+xml"/>
  <Override PartName="/ppt/slides/_rels/slide53.xml.rels" ContentType="application/vnd.openxmlformats-package.relationships+xml"/>
  <Override PartName="/ppt/slides/_rels/slide52.xml.rels" ContentType="application/vnd.openxmlformats-package.relationships+xml"/>
  <Override PartName="/ppt/slides/_rels/slide49.xml.rels" ContentType="application/vnd.openxmlformats-package.relationships+xml"/>
  <Override PartName="/ppt/slides/_rels/slide47.xml.rels" ContentType="application/vnd.openxmlformats-package.relationships+xml"/>
  <Override PartName="/ppt/slides/_rels/slide44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50.xml.rels" ContentType="application/vnd.openxmlformats-package.relationships+xml"/>
  <Override PartName="/ppt/slides/_rels/slide36.xml.rels" ContentType="application/vnd.openxmlformats-package.relationships+xml"/>
  <Override PartName="/ppt/slides/_rels/slide38.xml.rels" ContentType="application/vnd.openxmlformats-package.relationships+xml"/>
  <Override PartName="/ppt/slides/_rels/slide35.xml.rels" ContentType="application/vnd.openxmlformats-package.relationships+xml"/>
  <Override PartName="/ppt/slides/_rels/slide32.xml.rels" ContentType="application/vnd.openxmlformats-package.relationships+xml"/>
  <Override PartName="/ppt/slides/_rels/slide51.xml.rels" ContentType="application/vnd.openxmlformats-package.relationships+xml"/>
  <Override PartName="/ppt/slides/_rels/slide29.xml.rels" ContentType="application/vnd.openxmlformats-package.relationships+xml"/>
  <Override PartName="/ppt/slides/_rels/slide24.xml.rels" ContentType="application/vnd.openxmlformats-package.relationships+xml"/>
  <Override PartName="/ppt/slides/_rels/slide31.xml.rels" ContentType="application/vnd.openxmlformats-package.relationships+xml"/>
  <Override PartName="/ppt/slides/_rels/slide28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48.xml.rels" ContentType="application/vnd.openxmlformats-package.relationships+xml"/>
  <Override PartName="/ppt/slides/_rels/slide21.xml.rels" ContentType="application/vnd.openxmlformats-package.relationships+xml"/>
  <Override PartName="/ppt/slides/_rels/slide46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7.xml.rels" ContentType="application/vnd.openxmlformats-package.relationships+xml"/>
  <Override PartName="/ppt/slides/_rels/slide15.xml.rels" ContentType="application/vnd.openxmlformats-package.relationships+xml"/>
  <Override PartName="/ppt/slides/_rels/slide20.xml.rels" ContentType="application/vnd.openxmlformats-package.relationships+xml"/>
  <Override PartName="/ppt/slides/_rels/slide30.xml.rels" ContentType="application/vnd.openxmlformats-package.relationships+xml"/>
  <Override PartName="/ppt/slides/_rels/slide45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6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58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37.xml.rels" ContentType="application/vnd.openxmlformats-package.relationships+xml"/>
  <Override PartName="/ppt/slides/_rels/slide4.xml.rels" ContentType="application/vnd.openxmlformats-package.relationships+xml"/>
  <Override PartName="/ppt/slides/_rels/slide17.xml.rels" ContentType="application/vnd.openxmlformats-package.relationships+xml"/>
  <Override PartName="/ppt/slides/_rels/slide43.xml.rels" ContentType="application/vnd.openxmlformats-package.relationships+xml"/>
  <Override PartName="/ppt/slides/_rels/slide3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55.xml.rels" ContentType="application/vnd.openxmlformats-package.relationships+xml"/>
  <Override PartName="/ppt/slides/_rels/slide34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32.xml" ContentType="application/vnd.openxmlformats-officedocument.presentationml.slide+xml"/>
  <Override PartName="/ppt/slides/slide59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45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57.xml" ContentType="application/vnd.openxmlformats-officedocument.presentationml.slide+xml"/>
  <Override PartName="/ppt/slides/slide40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52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53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4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media/image61.emf" ContentType="image/x-emf"/>
  <Override PartName="/ppt/media/image60.emf" ContentType="image/x-emf"/>
  <Override PartName="/ppt/media/image53.emf" ContentType="image/x-emf"/>
  <Override PartName="/ppt/media/image55.emf" ContentType="image/x-emf"/>
  <Override PartName="/ppt/media/image51.emf" ContentType="image/x-emf"/>
  <Override PartName="/ppt/media/image48.emf" ContentType="image/x-emf"/>
  <Override PartName="/ppt/media/image46.emf" ContentType="image/x-emf"/>
  <Override PartName="/ppt/media/image44.emf" ContentType="image/x-emf"/>
  <Override PartName="/ppt/media/image41.emf" ContentType="image/x-emf"/>
  <Override PartName="/ppt/media/image40.emf" ContentType="image/x-emf"/>
  <Override PartName="/ppt/media/image39.emf" ContentType="image/x-emf"/>
  <Override PartName="/ppt/media/image57.emf" ContentType="image/x-emf"/>
  <Override PartName="/ppt/media/image38.emf" ContentType="image/x-emf"/>
  <Override PartName="/ppt/media/image35.emf" ContentType="image/x-emf"/>
  <Override PartName="/ppt/media/image56.emf" ContentType="image/x-emf"/>
  <Override PartName="/ppt/media/image33.emf" ContentType="image/x-emf"/>
  <Override PartName="/ppt/media/image34.emf" ContentType="image/x-emf"/>
  <Override PartName="/ppt/media/image30.emf" ContentType="image/x-emf"/>
  <Override PartName="/ppt/media/image24.emf" ContentType="image/x-emf"/>
  <Override PartName="/ppt/media/image27.emf" ContentType="image/x-emf"/>
  <Override PartName="/ppt/media/image28.emf" ContentType="image/x-emf"/>
  <Override PartName="/ppt/media/image22.emf" ContentType="image/x-emf"/>
  <Override PartName="/ppt/media/image21.emf" ContentType="image/x-emf"/>
  <Override PartName="/ppt/media/image20.emf" ContentType="image/x-emf"/>
  <Override PartName="/ppt/media/image19.emf" ContentType="image/x-emf"/>
  <Override PartName="/ppt/media/image49.emf" ContentType="image/x-emf"/>
  <Override PartName="/ppt/media/image18.emf" ContentType="image/x-emf"/>
  <Override PartName="/ppt/media/image32.emf" ContentType="image/x-emf"/>
  <Override PartName="/ppt/media/image45.emf" ContentType="image/x-emf"/>
  <Override PartName="/ppt/media/image42.emf" ContentType="image/x-emf"/>
  <Override PartName="/ppt/media/image17.emf" ContentType="image/x-emf"/>
  <Override PartName="/ppt/media/image16.emf" ContentType="image/x-emf"/>
  <Override PartName="/ppt/media/image50.emf" ContentType="image/x-emf"/>
  <Override PartName="/ppt/media/image15.emf" ContentType="image/x-emf"/>
  <Override PartName="/ppt/media/image13.emf" ContentType="image/x-emf"/>
  <Override PartName="/ppt/media/image36.emf" ContentType="image/x-emf"/>
  <Override PartName="/ppt/media/image12.emf" ContentType="image/x-emf"/>
  <Override PartName="/ppt/media/image59.emf" ContentType="image/x-emf"/>
  <Override PartName="/ppt/media/image43.emf" ContentType="image/x-emf"/>
  <Override PartName="/ppt/media/image7.emf" ContentType="image/x-emf"/>
  <Override PartName="/ppt/media/image52.emf" ContentType="image/x-emf"/>
  <Override PartName="/ppt/media/image37.emf" ContentType="image/x-emf"/>
  <Override PartName="/ppt/media/image31.emf" ContentType="image/x-emf"/>
  <Override PartName="/ppt/media/image58.emf" ContentType="image/x-emf"/>
  <Override PartName="/ppt/media/image47.emf" ContentType="image/x-emf"/>
  <Override PartName="/ppt/media/image10.emf" ContentType="image/x-emf"/>
  <Override PartName="/ppt/media/image6.emf" ContentType="image/x-emf"/>
  <Override PartName="/ppt/media/image11.emf" ContentType="image/x-emf"/>
  <Override PartName="/ppt/media/image5.emf" ContentType="image/x-emf"/>
  <Override PartName="/ppt/media/image29.emf" ContentType="image/x-emf"/>
  <Override PartName="/ppt/media/image26.emf" ContentType="image/x-emf"/>
  <Override PartName="/ppt/media/image9.emf" ContentType="image/x-emf"/>
  <Override PartName="/ppt/media/image23.emf" ContentType="image/x-emf"/>
  <Override PartName="/ppt/media/image54.emf" ContentType="image/x-emf"/>
  <Override PartName="/ppt/media/image8.emf" ContentType="image/x-emf"/>
  <Override PartName="/ppt/media/image4.emf" ContentType="image/x-emf"/>
  <Override PartName="/ppt/media/image3.emf" ContentType="image/x-emf"/>
  <Override PartName="/ppt/media/image25.emf" ContentType="image/x-emf"/>
  <Override PartName="/ppt/media/image2.png" ContentType="image/png"/>
  <Override PartName="/ppt/media/image14.emf" ContentType="image/x-emf"/>
  <Override PartName="/ppt/media/image1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5720"/>
            <a:ext cx="9071640" cy="4390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978280" y="1326600"/>
            <a:ext cx="4122720" cy="32882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978280" y="1326600"/>
            <a:ext cx="4122720" cy="32882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33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1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15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15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15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15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26CB7296-1804-4207-9805-7A026B54CEC8}" type="slidenum">
              <a:rPr lang="en-U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6.emf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1.emf"/><Relationship Id="rId2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2.emf"/><Relationship Id="rId2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3.emf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5.emf"/><Relationship Id="rId2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6.emf"/><Relationship Id="rId2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9.emf"/><Relationship Id="rId2" Type="http://schemas.openxmlformats.org/officeDocument/2006/relationships/slideLayout" Target="../slideLayouts/slideLayout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2.emf"/><Relationship Id="rId2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3.emf"/><Relationship Id="rId2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4.emf"/><Relationship Id="rId2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5.emf"/><Relationship Id="rId2" Type="http://schemas.openxmlformats.org/officeDocument/2006/relationships/slideLayout" Target="../slideLayouts/slideLayout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6.emf"/><Relationship Id="rId2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7.emf"/><Relationship Id="rId2" Type="http://schemas.openxmlformats.org/officeDocument/2006/relationships/slideLayout" Target="../slideLayouts/slideLayout1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8.emf"/><Relationship Id="rId2" Type="http://schemas.openxmlformats.org/officeDocument/2006/relationships/slideLayout" Target="../slideLayouts/slideLayout1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9.emf"/><Relationship Id="rId2" Type="http://schemas.openxmlformats.org/officeDocument/2006/relationships/slideLayout" Target="../slideLayouts/slideLayout1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60.emf"/><Relationship Id="rId2" Type="http://schemas.openxmlformats.org/officeDocument/2006/relationships/slideLayout" Target="../slideLayouts/slideLayout1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61.emf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