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29.xml.rels" ContentType="application/vnd.openxmlformats-package.relationships+xml"/>
  <Override PartName="/ppt/slides/_rels/slide28.xml.rels" ContentType="application/vnd.openxmlformats-package.relationships+xml"/>
  <Override PartName="/ppt/slides/_rels/slide24.xml.rels" ContentType="application/vnd.openxmlformats-package.relationships+xml"/>
  <Override PartName="/ppt/slides/_rels/slide23.xml.rels" ContentType="application/vnd.openxmlformats-package.relationships+xml"/>
  <Override PartName="/ppt/slides/_rels/slide26.xml.rels" ContentType="application/vnd.openxmlformats-package.relationships+xml"/>
  <Override PartName="/ppt/slides/_rels/slide21.xml.rels" ContentType="application/vnd.openxmlformats-package.relationships+xml"/>
  <Override PartName="/ppt/slides/_rels/slide19.xml.rels" ContentType="application/vnd.openxmlformats-package.relationships+xml"/>
  <Override PartName="/ppt/slides/_rels/slide18.xml.rels" ContentType="application/vnd.openxmlformats-package.relationships+xml"/>
  <Override PartName="/ppt/slides/_rels/slide14.xml.rels" ContentType="application/vnd.openxmlformats-package.relationships+xml"/>
  <Override PartName="/ppt/slides/_rels/slide25.xml.rels" ContentType="application/vnd.openxmlformats-package.relationships+xml"/>
  <Override PartName="/ppt/slides/_rels/slide13.xml.rels" ContentType="application/vnd.openxmlformats-package.relationships+xml"/>
  <Override PartName="/ppt/slides/_rels/slide27.xml.rels" ContentType="application/vnd.openxmlformats-package.relationships+xml"/>
  <Override PartName="/ppt/slides/_rels/slide20.xml.rels" ContentType="application/vnd.openxmlformats-package.relationships+xml"/>
  <Override PartName="/ppt/slides/_rels/slide12.xml.rels" ContentType="application/vnd.openxmlformats-package.relationships+xml"/>
  <Override PartName="/ppt/slides/_rels/slide15.xml.rels" ContentType="application/vnd.openxmlformats-package.relationships+xml"/>
  <Override PartName="/ppt/slides/_rels/slide30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6.xml.rels" ContentType="application/vnd.openxmlformats-package.relationships+xml"/>
  <Override PartName="/ppt/slides/_rels/slide22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_rels/slide5.xml.rels" ContentType="application/vnd.openxmlformats-package.relationships+xml"/>
  <Override PartName="/ppt/slides/_rels/slide17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9.xml" ContentType="application/vnd.openxmlformats-officedocument.presentationml.slide+xml"/>
  <Override PartName="/ppt/slides/slide25.xml" ContentType="application/vnd.openxmlformats-officedocument.presentationml.slide+xml"/>
  <Override PartName="/ppt/slides/slide30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3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28.xml" ContentType="application/vnd.openxmlformats-officedocument.presentationml.slide+xml"/>
  <Override PartName="/ppt/slides/slide10.xml" ContentType="application/vnd.openxmlformats-officedocument.presentationml.slide+xml"/>
  <Override PartName="/ppt/slides/slide22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media/image30.emf" ContentType="image/x-emf"/>
  <Override PartName="/ppt/media/image24.emf" ContentType="image/x-emf"/>
  <Override PartName="/ppt/media/image28.emf" ContentType="image/x-emf"/>
  <Override PartName="/ppt/media/image27.emf" ContentType="image/x-emf"/>
  <Override PartName="/ppt/media/image22.emf" ContentType="image/x-emf"/>
  <Override PartName="/ppt/media/image21.emf" ContentType="image/x-emf"/>
  <Override PartName="/ppt/media/image20.emf" ContentType="image/x-emf"/>
  <Override PartName="/ppt/media/image19.emf" ContentType="image/x-emf"/>
  <Override PartName="/ppt/media/image18.emf" ContentType="image/x-emf"/>
  <Override PartName="/ppt/media/image32.emf" ContentType="image/x-emf"/>
  <Override PartName="/ppt/media/image17.emf" ContentType="image/x-emf"/>
  <Override PartName="/ppt/media/image16.emf" ContentType="image/x-emf"/>
  <Override PartName="/ppt/media/image13.emf" ContentType="image/x-emf"/>
  <Override PartName="/ppt/media/image15.emf" ContentType="image/x-emf"/>
  <Override PartName="/ppt/media/image12.emf" ContentType="image/x-emf"/>
  <Override PartName="/ppt/media/image7.emf" ContentType="image/x-emf"/>
  <Override PartName="/ppt/media/image31.emf" ContentType="image/x-emf"/>
  <Override PartName="/ppt/media/image6.emf" ContentType="image/x-emf"/>
  <Override PartName="/ppt/media/image10.emf" ContentType="image/x-emf"/>
  <Override PartName="/ppt/media/image29.emf" ContentType="image/x-emf"/>
  <Override PartName="/ppt/media/image5.emf" ContentType="image/x-emf"/>
  <Override PartName="/ppt/media/image11.emf" ContentType="image/x-emf"/>
  <Override PartName="/ppt/media/image26.emf" ContentType="image/x-emf"/>
  <Override PartName="/ppt/media/image23.emf" ContentType="image/x-emf"/>
  <Override PartName="/ppt/media/image9.emf" ContentType="image/x-emf"/>
  <Override PartName="/ppt/media/image8.emf" ContentType="image/x-emf"/>
  <Override PartName="/ppt/media/image25.emf" ContentType="image/x-emf"/>
  <Override PartName="/ppt/media/image3.emf" ContentType="image/x-emf"/>
  <Override PartName="/ppt/media/image4.emf" ContentType="image/x-emf"/>
  <Override PartName="/ppt/media/image2.png" ContentType="image/png"/>
  <Override PartName="/ppt/media/image14.emf" ContentType="image/x-emf"/>
  <Override PartName="/ppt/media/image1.png" ContentType="image/png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0080625" cy="567055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640" cy="947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640" cy="947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640" cy="947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640" cy="947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5720"/>
            <a:ext cx="9071640" cy="4390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640" cy="947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640" cy="947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640" cy="947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640" cy="947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640" cy="947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640" cy="947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37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978280" y="1326600"/>
            <a:ext cx="4122720" cy="328824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978280" y="1326600"/>
            <a:ext cx="4122720" cy="328824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5720"/>
            <a:ext cx="9071640" cy="946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lang="en-US" sz="3300">
                <a:latin typeface="Arial"/>
              </a:rPr>
              <a:t>Click to edit the title text format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US" sz="2400">
                <a:latin typeface="Aria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100">
                <a:latin typeface="Aria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>
                <a:latin typeface="Aria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1500">
                <a:latin typeface="Aria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1500">
                <a:latin typeface="Aria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1500">
                <a:latin typeface="Aria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1500">
                <a:latin typeface="Arial"/>
              </a:rPr>
              <a:t>Seventh Outline Level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504000" y="5165280"/>
            <a:ext cx="2348280" cy="390960"/>
          </a:xfrm>
          <a:prstGeom prst="rect">
            <a:avLst/>
          </a:prstGeom>
        </p:spPr>
        <p:txBody>
          <a:bodyPr lIns="0" rIns="0" tIns="0" bIns="0"/>
          <a:p>
            <a:r>
              <a:rPr lang="en-US" sz="1400">
                <a:latin typeface="Times New Roman"/>
              </a:rPr>
              <a:t>&lt;date/time&gt;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447360" y="5165280"/>
            <a:ext cx="3195000" cy="390960"/>
          </a:xfrm>
          <a:prstGeom prst="rect">
            <a:avLst/>
          </a:prstGeom>
        </p:spPr>
        <p:txBody>
          <a:bodyPr lIns="0" rIns="0" tIns="0" bIns="0"/>
          <a:p>
            <a:pPr algn="ctr"/>
            <a:r>
              <a:rPr lang="en-US" sz="1400">
                <a:latin typeface="Times New Roman"/>
              </a:rPr>
              <a:t>&lt;footer&gt;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7227360" y="5165280"/>
            <a:ext cx="2348280" cy="390960"/>
          </a:xfrm>
          <a:prstGeom prst="rect">
            <a:avLst/>
          </a:prstGeom>
        </p:spPr>
        <p:txBody>
          <a:bodyPr lIns="0" rIns="0" tIns="0" bIns="0"/>
          <a:p>
            <a:pPr algn="r"/>
            <a:fld id="{D55D8E05-F8DB-4B0F-85C0-489410068D4E}" type="slidenum">
              <a:rPr lang="en-US" sz="1400">
                <a:latin typeface="Times New Roman"/>
              </a:rPr>
              <a:t>&lt;number&gt;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emf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emf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emf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emf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emf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1.emf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2.emf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4.emf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5.emf"/><Relationship Id="rId2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6.emf"/><Relationship Id="rId2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7.emf"/><Relationship Id="rId2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8.emf"/><Relationship Id="rId2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9.emf"/><Relationship Id="rId2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0.emf"/><Relationship Id="rId2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1.emf"/><Relationship Id="rId2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2.emf"/><Relationship Id="rId2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3.emf"/><Relationship Id="rId2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4.emf"/><Relationship Id="rId2" Type="http://schemas.openxmlformats.org/officeDocument/2006/relationships/slideLayout" Target="../slideLayouts/slideLayout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5.emf"/><Relationship Id="rId2" Type="http://schemas.openxmlformats.org/officeDocument/2006/relationships/slideLayout" Target="../slideLayouts/slideLayout1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6.emf"/><Relationship Id="rId2" Type="http://schemas.openxmlformats.org/officeDocument/2006/relationships/slideLayout" Target="../slideLayouts/slideLayout1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7.emf"/><Relationship Id="rId2" Type="http://schemas.openxmlformats.org/officeDocument/2006/relationships/slideLayout" Target="../slideLayouts/slideLayout1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8.emf"/><Relationship Id="rId2" Type="http://schemas.openxmlformats.org/officeDocument/2006/relationships/slideLayout" Target="../slideLayouts/slideLayout1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9.emf"/><Relationship Id="rId2" Type="http://schemas.openxmlformats.org/officeDocument/2006/relationships/slideLayout" Target="../slideLayouts/slideLayout1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0.emf"/><Relationship Id="rId2" Type="http://schemas.openxmlformats.org/officeDocument/2006/relationships/slideLayout" Target="../slideLayouts/slideLayout1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31.emf"/><Relationship Id="rId2" Type="http://schemas.openxmlformats.org/officeDocument/2006/relationships/slideLayout" Target="../slideLayouts/slideLayout1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32.emf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76320" y="0"/>
            <a:ext cx="992700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76320" y="0"/>
            <a:ext cx="992700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99360" y="0"/>
            <a:ext cx="98809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99360" y="0"/>
            <a:ext cx="98809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85680" y="0"/>
            <a:ext cx="990864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85680" y="0"/>
            <a:ext cx="990864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85680" y="0"/>
            <a:ext cx="990864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85680" y="0"/>
            <a:ext cx="990864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85680" y="0"/>
            <a:ext cx="990864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85680" y="0"/>
            <a:ext cx="990864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85680" y="0"/>
            <a:ext cx="990864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99360" y="0"/>
            <a:ext cx="98809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99360" y="0"/>
            <a:ext cx="98809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31760" y="0"/>
            <a:ext cx="981612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718200" y="0"/>
            <a:ext cx="864324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718200" y="0"/>
            <a:ext cx="8643240" cy="5670000"/>
          </a:xfrm>
          <a:prstGeom prst="rect">
            <a:avLst/>
          </a:prstGeom>
          <a:ln>
            <a:noFill/>
          </a:ln>
        </p:spPr>
      </p:pic>
    </p:spTree>
  </p:cSld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" descr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2760" y="0"/>
            <a:ext cx="9834480" cy="5670000"/>
          </a:xfrm>
          <a:prstGeom prst="rect">
            <a:avLst/>
          </a:prstGeom>
          <a:ln>
            <a:noFill/>
          </a:ln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